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9" r:id="rId2"/>
    <p:sldId id="294" r:id="rId3"/>
    <p:sldId id="292" r:id="rId4"/>
    <p:sldId id="281" r:id="rId5"/>
    <p:sldId id="285" r:id="rId6"/>
    <p:sldId id="288" r:id="rId7"/>
    <p:sldId id="290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800" dirty="0"/>
              <a:t>76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bin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DEDC6-F9EC-75AE-05EF-B127216C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D65863-DE2C-97C1-62C2-523F14DF13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833463C-D407-7E28-406D-A3CC49D868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9AC098-8113-12D5-6AFC-D04B2DBD1B6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BCA58C1-09A2-B3EF-C600-0FD12347F05F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la symétrie.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728048E-1838-FD49-D159-79E1548E9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095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1/7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DB981EA-B5E3-CE92-F06A-EF0AF4AC10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38" y="1556116"/>
            <a:ext cx="6574350" cy="4324690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>
            <a:cxnSpLocks/>
          </p:cNvCxnSpPr>
          <p:nvPr/>
        </p:nvCxnSpPr>
        <p:spPr>
          <a:xfrm flipH="1">
            <a:off x="350240" y="3765962"/>
            <a:ext cx="857002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2/7</a:t>
            </a:r>
          </a:p>
        </p:txBody>
      </p:sp>
      <p:pic>
        <p:nvPicPr>
          <p:cNvPr id="10" name="Image 9" descr="Une image contenant fleur, dessin, peinture, tissu&#10;&#10;Le contenu généré par l’IA peut être incorrect.">
            <a:extLst>
              <a:ext uri="{FF2B5EF4-FFF2-40B4-BE49-F238E27FC236}">
                <a16:creationId xmlns:a16="http://schemas.microsoft.com/office/drawing/2014/main" id="{89290BA2-4F34-712A-F268-5B7CC4596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763" y="1019942"/>
            <a:ext cx="4922174" cy="4922174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>
            <a:cxnSpLocks/>
          </p:cNvCxnSpPr>
          <p:nvPr/>
        </p:nvCxnSpPr>
        <p:spPr>
          <a:xfrm flipH="1">
            <a:off x="4402850" y="665823"/>
            <a:ext cx="0" cy="585239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73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3/7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CB567A-8E72-D44C-8B34-8D6AB1E223A7}"/>
              </a:ext>
            </a:extLst>
          </p:cNvPr>
          <p:cNvCxnSpPr/>
          <p:nvPr/>
        </p:nvCxnSpPr>
        <p:spPr>
          <a:xfrm>
            <a:off x="4520211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A1291B1E-5435-F96B-4569-EEF8257968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11" y="1873332"/>
            <a:ext cx="3240000" cy="3960000"/>
          </a:xfrm>
          <a:prstGeom prst="rect">
            <a:avLst/>
          </a:prstGeom>
        </p:spPr>
      </p:pic>
      <p:pic>
        <p:nvPicPr>
          <p:cNvPr id="6" name="Image 5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148F14B-FA6D-5183-6BE2-E8F3AE8C3C9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20211" y="1873332"/>
            <a:ext cx="324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0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4/7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V</a:t>
            </a:r>
          </a:p>
        </p:txBody>
      </p:sp>
      <p:pic>
        <p:nvPicPr>
          <p:cNvPr id="5" name="Image 4" descr="Une image contenant art&#10;&#10;Le contenu généré par l’IA peut être incorrect.">
            <a:extLst>
              <a:ext uri="{FF2B5EF4-FFF2-40B4-BE49-F238E27FC236}">
                <a16:creationId xmlns:a16="http://schemas.microsoft.com/office/drawing/2014/main" id="{AE61A5B1-3840-90EE-4B01-368C13322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948" y="2908827"/>
            <a:ext cx="5364275" cy="2703092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5804327-6725-2CB8-4A89-23AE5C146762}"/>
              </a:ext>
            </a:extLst>
          </p:cNvPr>
          <p:cNvCxnSpPr/>
          <p:nvPr/>
        </p:nvCxnSpPr>
        <p:spPr>
          <a:xfrm>
            <a:off x="4532086" y="874977"/>
            <a:ext cx="0" cy="6480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2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5/7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97" y="1619003"/>
            <a:ext cx="7233153" cy="39782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3BC6A8-FBA6-5582-251E-771CBCCB486B}"/>
              </a:ext>
            </a:extLst>
          </p:cNvPr>
          <p:cNvSpPr/>
          <p:nvPr/>
        </p:nvSpPr>
        <p:spPr>
          <a:xfrm>
            <a:off x="4491586" y="1306286"/>
            <a:ext cx="4290217" cy="4435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4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5/7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301F30C-CB93-03A9-A87E-8CEBCFA796E9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CF583-5F85-B17C-93BE-A51FD2A17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41"/>
          <a:stretch/>
        </p:blipFill>
        <p:spPr>
          <a:xfrm>
            <a:off x="812297" y="1619003"/>
            <a:ext cx="3555761" cy="397823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BC87BED-7E4D-0182-12FA-5E0D24536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3"/>
          <a:stretch/>
        </p:blipFill>
        <p:spPr>
          <a:xfrm flipH="1">
            <a:off x="4368058" y="1619003"/>
            <a:ext cx="4095500" cy="397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67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iel, plein air, mur, bâtiment&#10;&#10;Le contenu généré par l’IA peut être incorrect.">
            <a:extLst>
              <a:ext uri="{FF2B5EF4-FFF2-40B4-BE49-F238E27FC236}">
                <a16:creationId xmlns:a16="http://schemas.microsoft.com/office/drawing/2014/main" id="{ECC4CFAC-FDE4-49DA-CE43-D866E9AE4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75" y="1183987"/>
            <a:ext cx="3803072" cy="507076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6/7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B00FE10-E2D8-83A8-56D0-55E20528D881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71810D73-B9D4-1114-DE2C-FF97B1B927E5}"/>
              </a:ext>
            </a:extLst>
          </p:cNvPr>
          <p:cNvSpPr txBox="1"/>
          <p:nvPr/>
        </p:nvSpPr>
        <p:spPr>
          <a:xfrm>
            <a:off x="960913" y="961901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8628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Je vois une symétrie. Vrai (V) ou Faux (F) ?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D2408D-177C-6447-BA5F-8BEDD093D319}"/>
              </a:ext>
            </a:extLst>
          </p:cNvPr>
          <p:cNvSpPr txBox="1"/>
          <p:nvPr/>
        </p:nvSpPr>
        <p:spPr>
          <a:xfrm>
            <a:off x="8045450" y="6254750"/>
            <a:ext cx="102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/>
              <a:t>7/7</a:t>
            </a:r>
            <a:endParaRPr lang="fr-FR" sz="28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8EFB04A-0047-4079-03CF-3F20CEA91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85" y="1775562"/>
            <a:ext cx="5945579" cy="396217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C8079633-2730-CE68-1D8F-E41529A33D67}"/>
              </a:ext>
            </a:extLst>
          </p:cNvPr>
          <p:cNvSpPr/>
          <p:nvPr/>
        </p:nvSpPr>
        <p:spPr>
          <a:xfrm>
            <a:off x="1634836" y="2929534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DB1093E-2379-1043-1EB5-5422054A987A}"/>
              </a:ext>
            </a:extLst>
          </p:cNvPr>
          <p:cNvCxnSpPr/>
          <p:nvPr/>
        </p:nvCxnSpPr>
        <p:spPr>
          <a:xfrm>
            <a:off x="4572000" y="874977"/>
            <a:ext cx="0" cy="6480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43FC0FF5-49EE-6740-949A-8D5345B28E8A}"/>
              </a:ext>
            </a:extLst>
          </p:cNvPr>
          <p:cNvSpPr/>
          <p:nvPr/>
        </p:nvSpPr>
        <p:spPr>
          <a:xfrm>
            <a:off x="4643251" y="2990890"/>
            <a:ext cx="1235034" cy="12706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92B5459-DEAF-63FA-B8E7-77DBDCB02EC7}"/>
              </a:ext>
            </a:extLst>
          </p:cNvPr>
          <p:cNvSpPr txBox="1"/>
          <p:nvPr/>
        </p:nvSpPr>
        <p:spPr>
          <a:xfrm>
            <a:off x="1500249" y="950025"/>
            <a:ext cx="1539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000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0860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99</Words>
  <Application>Microsoft Office PowerPoint</Application>
  <PresentationFormat>Affichage à l'écran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Observe. </vt:lpstr>
      <vt:lpstr>Observe.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  <vt:lpstr>Je vois une symétrie. Vrai (V) ou Faux (F)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78</cp:revision>
  <dcterms:created xsi:type="dcterms:W3CDTF">2023-02-07T14:55:57Z</dcterms:created>
  <dcterms:modified xsi:type="dcterms:W3CDTF">2026-01-24T15:25:11Z</dcterms:modified>
</cp:coreProperties>
</file>